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ABE2F22-974E-4A76-85E3-3CD650E786D4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51E2642-BA5A-4DC1-AB41-AC6EBDE4BE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shion-templates.com/fashion-history-1950s.html" TargetMode="External"/><Relationship Id="rId3" Type="http://schemas.openxmlformats.org/officeDocument/2006/relationships/hyperlink" Target="http://quotations.about.com/od/stillmorefamouspeople/a/elvispresley2.htm" TargetMode="External"/><Relationship Id="rId7" Type="http://schemas.openxmlformats.org/officeDocument/2006/relationships/hyperlink" Target="http://www.mademan.com/mm/10-fashion-trends-1950s.html" TargetMode="External"/><Relationship Id="rId2" Type="http://schemas.openxmlformats.org/officeDocument/2006/relationships/hyperlink" Target="http://www.fiftiesweb.com/fashion/slang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ryabo.hubpages.com/hub/vintage-apparel_the-1950s-curvaceous-woman" TargetMode="External"/><Relationship Id="rId5" Type="http://schemas.openxmlformats.org/officeDocument/2006/relationships/hyperlink" Target="http://history1900s.about.com/od/timelines/tp/1950timeline.htm" TargetMode="External"/><Relationship Id="rId10" Type="http://schemas.openxmlformats.org/officeDocument/2006/relationships/hyperlink" Target="http://www.modcloth.com/shop/1950s-fashion?mkwid=seeQVFMFF&amp;pcrid=9772504098&amp;gclid=CO-x_bjXka4CFQQBQAodInpgIQ" TargetMode="External"/><Relationship Id="rId4" Type="http://schemas.openxmlformats.org/officeDocument/2006/relationships/hyperlink" Target="http://www.shmoop.com/1950s/quotes.html" TargetMode="External"/><Relationship Id="rId9" Type="http://schemas.openxmlformats.org/officeDocument/2006/relationships/hyperlink" Target="http://www.google.com/imgre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://www.youtube.com/watch?v=Tyqg2XcoeJw&amp;feature=player_embedd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Fashions of the 20</a:t>
            </a:r>
            <a:r>
              <a:rPr lang="en-US" baseline="30000" dirty="0" smtClean="0"/>
              <a:t>th</a:t>
            </a:r>
            <a:r>
              <a:rPr lang="en-US" dirty="0" smtClean="0"/>
              <a:t> Century: the 1950’s.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US" dirty="0" smtClean="0"/>
              <a:t>By: Miranda Lawson Apparel Merchandising and Design Spring 2012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667000"/>
            <a:ext cx="4038600" cy="402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09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Popular colors!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914400"/>
            <a:ext cx="3508768" cy="54358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1447800"/>
            <a:ext cx="464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j-lt"/>
              </a:rPr>
              <a:t>The colors were all light colors. Not very bright, like the 80’s.  The colors were mainly pink, blue, yellow, and navy blue.  Also, some peach &amp; white. 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1976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Clothing parallels to other time periods!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1124463">
            <a:off x="167426" y="1401958"/>
            <a:ext cx="218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Sneakers and Jeans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 rot="379995">
            <a:off x="6629400" y="158662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Leather Jackets</a:t>
            </a:r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586624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Flower Printed Wedges</a:t>
            </a:r>
            <a:endParaRPr lang="en-US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30480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+mj-lt"/>
              </a:rPr>
              <a:t>Poofy</a:t>
            </a:r>
            <a:r>
              <a:rPr lang="en-US" dirty="0" smtClean="0">
                <a:latin typeface="+mj-lt"/>
              </a:rPr>
              <a:t> Prom Dress</a:t>
            </a:r>
            <a:endParaRPr lang="en-US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390" y="2159516"/>
            <a:ext cx="1879600" cy="2679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059901"/>
            <a:ext cx="1879600" cy="2679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516"/>
            <a:ext cx="213995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859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Sources!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www.fiftiesweb.com/fashion/slang.htm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quotations.about.com/od/stillmorefamouspeople/a/elvispresley2.htm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www.shmoop.com/1950s/quotes.html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history1900s.about.com/od/timelines/tp/1950timeline.htm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viryabo.hubpages.com/hub/vintage-apparel_the-1950s-curvaceous-woman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www.mademan.com/mm/10-fashion-trends-1950s.html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www.fashion-templates.com/fashion-history-1950s.html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</a:t>
            </a:r>
            <a:r>
              <a:rPr lang="en-US" dirty="0">
                <a:hlinkClick r:id="rId9"/>
              </a:rPr>
              <a:t>://</a:t>
            </a:r>
            <a:r>
              <a:rPr lang="en-US" dirty="0" smtClean="0">
                <a:hlinkClick r:id="rId9"/>
              </a:rPr>
              <a:t>www.google.com/imgres</a:t>
            </a:r>
            <a:endParaRPr lang="en-US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www.modcloth.com/shop/1950s-fashion?mkwid=seeQVFMFF&amp;pcrid=9772504098&amp;gclid=CO-x_bjXka4CFQQBQAodInpgIQ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10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1950’s moments!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0644651">
            <a:off x="613669" y="83560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Burning rubber 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 rot="1198876">
            <a:off x="6705600" y="148006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Bash </a:t>
            </a:r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0715" y="1217777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Big Daddy </a:t>
            </a:r>
            <a:endParaRPr lang="en-US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915" y="3183508"/>
            <a:ext cx="6644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Blast				Are you writing a book?</a:t>
            </a:r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 rot="21210359">
            <a:off x="914400" y="2743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Classy Chassis </a:t>
            </a:r>
            <a:endParaRPr lang="en-US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 rot="519478">
            <a:off x="5943599" y="2645275"/>
            <a:ext cx="237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+mj-lt"/>
              </a:rPr>
              <a:t>Cruisin</a:t>
            </a:r>
            <a:r>
              <a:rPr lang="en-US" dirty="0" smtClean="0">
                <a:latin typeface="+mj-lt"/>
              </a:rPr>
              <a:t>’ for a </a:t>
            </a:r>
            <a:r>
              <a:rPr lang="en-US" dirty="0" err="1" smtClean="0">
                <a:latin typeface="+mj-lt"/>
              </a:rPr>
              <a:t>Brusin</a:t>
            </a:r>
            <a:r>
              <a:rPr lang="en-US" dirty="0" smtClean="0">
                <a:latin typeface="+mj-lt"/>
              </a:rPr>
              <a:t>’</a:t>
            </a:r>
            <a:endParaRPr lang="en-US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32169" y="208122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Cut the gas</a:t>
            </a:r>
            <a:endParaRPr lang="en-US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1646" y="2558534"/>
            <a:ext cx="2118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Duck Butt or D.A.</a:t>
            </a:r>
            <a:endParaRPr lang="en-US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613908"/>
            <a:ext cx="662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"We are in the era of the thermonuclear bomb that can obliterate cities and can be delivered across continents. With such weapons, war has become, not just tragic, but preposterous." </a:t>
            </a:r>
          </a:p>
          <a:p>
            <a:r>
              <a:rPr lang="en-US" dirty="0" smtClean="0">
                <a:latin typeface="+mj-lt"/>
              </a:rPr>
              <a:t>- Dwight D. Eisenhower</a:t>
            </a:r>
            <a:endParaRPr lang="en-US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475" y="1721945"/>
            <a:ext cx="5827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The most beautiful thing in the world to me is a baby </a:t>
            </a:r>
            <a:r>
              <a:rPr lang="en-US" dirty="0" err="1" smtClean="0">
                <a:latin typeface="+mj-lt"/>
              </a:rPr>
              <a:t>lookin</a:t>
            </a:r>
            <a:r>
              <a:rPr lang="en-US" dirty="0" smtClean="0">
                <a:latin typeface="+mj-lt"/>
              </a:rPr>
              <a:t>' as pretty as her mama.</a:t>
            </a:r>
          </a:p>
          <a:p>
            <a:r>
              <a:rPr lang="en-US" dirty="0" smtClean="0">
                <a:latin typeface="+mj-lt"/>
              </a:rPr>
              <a:t>-Elvis Presley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2306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Significant events!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5909" y="990600"/>
            <a:ext cx="7010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j-lt"/>
              </a:rPr>
              <a:t>•First Modern Credit Card Introduced </a:t>
            </a:r>
          </a:p>
          <a:p>
            <a:r>
              <a:rPr lang="en-US" sz="3200" dirty="0" smtClean="0">
                <a:latin typeface="+mj-lt"/>
              </a:rPr>
              <a:t>•First Organ Transplant </a:t>
            </a:r>
          </a:p>
          <a:p>
            <a:r>
              <a:rPr lang="en-US" sz="3200" dirty="0" smtClean="0">
                <a:latin typeface="+mj-lt"/>
              </a:rPr>
              <a:t>•First "Peanuts" Cartoon Strip </a:t>
            </a:r>
          </a:p>
          <a:p>
            <a:r>
              <a:rPr lang="en-US" sz="3200" dirty="0" smtClean="0">
                <a:latin typeface="+mj-lt"/>
              </a:rPr>
              <a:t>•Korean War Begins </a:t>
            </a:r>
          </a:p>
          <a:p>
            <a:r>
              <a:rPr lang="en-US" sz="3200" dirty="0" smtClean="0">
                <a:latin typeface="+mj-lt"/>
              </a:rPr>
              <a:t>•Senator Joseph McCarthy Begins Communist Witch Hunt </a:t>
            </a:r>
          </a:p>
          <a:p>
            <a:r>
              <a:rPr lang="en-US" sz="3200" dirty="0" smtClean="0">
                <a:latin typeface="+mj-lt"/>
              </a:rPr>
              <a:t>•U.S. President Truman Orders Construction of Hydrogen Bomb 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3268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Movies &amp; music!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773">
            <a:off x="5841435" y="1385792"/>
            <a:ext cx="2800350" cy="1638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9148">
            <a:off x="533400" y="1499931"/>
            <a:ext cx="2638425" cy="1733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226174"/>
            <a:ext cx="181927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009519"/>
            <a:ext cx="1885950" cy="2428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6120">
            <a:off x="228600" y="3862130"/>
            <a:ext cx="2533650" cy="1809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448175"/>
            <a:ext cx="22383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Fashion influences!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24600" y="1198323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Grace Kelly</a:t>
            </a:r>
            <a:endParaRPr lang="en-US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19832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Marilyn Monroe</a:t>
            </a:r>
            <a:endParaRPr lang="en-US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567655"/>
            <a:ext cx="1514475" cy="3019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905000"/>
            <a:ext cx="1600200" cy="28479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57600" y="2133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Elvis Presley</a:t>
            </a:r>
            <a:endParaRPr lang="en-US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819400"/>
            <a:ext cx="16764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9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Designers &amp; labels!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 rot="20810028">
            <a:off x="853222" y="1372459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Christian Dior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 rot="271491">
            <a:off x="6195117" y="133943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Cristóbal</a:t>
            </a:r>
            <a:r>
              <a:rPr lang="en-US" dirty="0">
                <a:latin typeface="+mj-lt"/>
              </a:rPr>
              <a:t> Balenciaga</a:t>
            </a:r>
          </a:p>
        </p:txBody>
      </p:sp>
      <p:sp>
        <p:nvSpPr>
          <p:cNvPr id="8" name="Rectangle 7"/>
          <p:cNvSpPr/>
          <p:nvPr/>
        </p:nvSpPr>
        <p:spPr>
          <a:xfrm>
            <a:off x="2209800" y="4343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www.youtube.com/watch?v=Tyqg2XcoeJw&amp;feature=player_embedded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142602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Coco Chanel</a:t>
            </a:r>
            <a:endParaRPr lang="en-US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145" y="1795354"/>
            <a:ext cx="1885950" cy="24288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007785"/>
            <a:ext cx="1866900" cy="24479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94" y="1934717"/>
            <a:ext cx="19240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3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Silhouette of the 1950’s!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91440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+mj-lt"/>
              </a:rPr>
              <a:t>Examples of vintage apparel of the day were:</a:t>
            </a:r>
          </a:p>
          <a:p>
            <a:r>
              <a:rPr lang="en-US" dirty="0" smtClean="0">
                <a:latin typeface="+mj-lt"/>
              </a:rPr>
              <a:t> •Tailored suits</a:t>
            </a:r>
          </a:p>
          <a:p>
            <a:r>
              <a:rPr lang="en-US" dirty="0" smtClean="0">
                <a:latin typeface="+mj-lt"/>
              </a:rPr>
              <a:t> •Dresses with bolero jackets</a:t>
            </a:r>
          </a:p>
          <a:p>
            <a:r>
              <a:rPr lang="en-US" dirty="0" smtClean="0">
                <a:latin typeface="+mj-lt"/>
              </a:rPr>
              <a:t> •Twin-sets</a:t>
            </a:r>
          </a:p>
          <a:p>
            <a:r>
              <a:rPr lang="en-US" dirty="0" smtClean="0">
                <a:latin typeface="+mj-lt"/>
              </a:rPr>
              <a:t> • Shirt waist dresses with full pleated swing skirts</a:t>
            </a:r>
          </a:p>
          <a:p>
            <a:r>
              <a:rPr lang="en-US" dirty="0" smtClean="0">
                <a:latin typeface="+mj-lt"/>
              </a:rPr>
              <a:t> • Full-length cocktail gowns with elbow length opera gloves </a:t>
            </a:r>
          </a:p>
          <a:p>
            <a:r>
              <a:rPr lang="en-US" dirty="0" smtClean="0">
                <a:latin typeface="+mj-lt"/>
              </a:rPr>
              <a:t>•Tight sweaters and cardigans worn over bullet bras</a:t>
            </a:r>
          </a:p>
          <a:p>
            <a:r>
              <a:rPr lang="en-US" dirty="0" smtClean="0">
                <a:latin typeface="+mj-lt"/>
              </a:rPr>
              <a:t> •Full circle skirts with stiff nylon petticoats underneath</a:t>
            </a:r>
          </a:p>
          <a:p>
            <a:r>
              <a:rPr lang="en-US" dirty="0" smtClean="0">
                <a:latin typeface="+mj-lt"/>
              </a:rPr>
              <a:t> •The full skirt and petticoat combination</a:t>
            </a:r>
          </a:p>
          <a:p>
            <a:r>
              <a:rPr lang="en-US" dirty="0" smtClean="0">
                <a:latin typeface="+mj-lt"/>
              </a:rPr>
              <a:t> •Poodle skirts were worn with Black with white saddle shoes</a:t>
            </a:r>
          </a:p>
          <a:p>
            <a:r>
              <a:rPr lang="en-US" dirty="0" smtClean="0">
                <a:latin typeface="+mj-lt"/>
              </a:rPr>
              <a:t> •Tight jeans and pants for both teenage boys and girls. </a:t>
            </a:r>
          </a:p>
          <a:p>
            <a:r>
              <a:rPr lang="en-US" dirty="0" smtClean="0">
                <a:latin typeface="+mj-lt"/>
              </a:rPr>
              <a:t>•Pedal pushers</a:t>
            </a:r>
            <a:endParaRPr lang="en-US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579" y="762000"/>
            <a:ext cx="2476500" cy="3352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12" y="4267200"/>
            <a:ext cx="1760217" cy="21867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093" y="1600200"/>
            <a:ext cx="1752106" cy="233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41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Trends of the 1950’s!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Poodle Skirts</a:t>
            </a:r>
            <a:endParaRPr lang="en-US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3849" y="149059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Chemise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2057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Leather Jacket</a:t>
            </a:r>
            <a:endParaRPr lang="en-US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2" y="2048005"/>
            <a:ext cx="1971675" cy="2324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829" y="2426732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859930"/>
            <a:ext cx="17240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2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Textiles used in the 50’s!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" y="8382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Natural </a:t>
            </a:r>
            <a:r>
              <a:rPr lang="en-US" dirty="0" smtClean="0">
                <a:latin typeface="+mj-lt"/>
              </a:rPr>
              <a:t>fibers </a:t>
            </a:r>
            <a:r>
              <a:rPr lang="en-US" dirty="0">
                <a:latin typeface="+mj-lt"/>
              </a:rPr>
              <a:t>(linen, cotton, wool, silk)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Rayon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Acetate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Nylon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</a:t>
            </a:r>
            <a:r>
              <a:rPr lang="en-US" dirty="0" err="1">
                <a:latin typeface="+mj-lt"/>
              </a:rPr>
              <a:t>Modacrylic</a:t>
            </a:r>
            <a:r>
              <a:rPr lang="en-US" dirty="0">
                <a:latin typeface="+mj-lt"/>
              </a:rPr>
              <a:t>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Acrylic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Polyester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·          Spandex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086" y="1524000"/>
            <a:ext cx="3171825" cy="462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6939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168</TotalTime>
  <Words>406</Words>
  <Application>Microsoft Office PowerPoint</Application>
  <PresentationFormat>On-screen Show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Angles</vt:lpstr>
      <vt:lpstr>Fashions of the 20th Century: the 1950’s. </vt:lpstr>
      <vt:lpstr>1950’s moments!</vt:lpstr>
      <vt:lpstr>Significant events! </vt:lpstr>
      <vt:lpstr>Movies &amp; music!</vt:lpstr>
      <vt:lpstr>Fashion influences!</vt:lpstr>
      <vt:lpstr>Designers &amp; labels!</vt:lpstr>
      <vt:lpstr>Silhouette of the 1950’s!</vt:lpstr>
      <vt:lpstr>Trends of the 1950’s!</vt:lpstr>
      <vt:lpstr>Textiles used in the 50’s!</vt:lpstr>
      <vt:lpstr>Popular colors!</vt:lpstr>
      <vt:lpstr>Clothing parallels to other time periods!</vt:lpstr>
      <vt:lpstr>Sources!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Fashions of the 20th Century: the 1950’s.</dc:title>
  <dc:creator>Miranda Lawson</dc:creator>
  <cp:lastModifiedBy>Miranda Lawson</cp:lastModifiedBy>
  <cp:revision>24</cp:revision>
  <dcterms:created xsi:type="dcterms:W3CDTF">2012-02-02T19:29:40Z</dcterms:created>
  <dcterms:modified xsi:type="dcterms:W3CDTF">2012-02-09T20:05:00Z</dcterms:modified>
</cp:coreProperties>
</file>